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788" r:id="rId215"/>
    <p:sldId id="1271" r:id="rId216"/>
    <p:sldId id="1274" r:id="rId217"/>
    <p:sldId id="1276" r:id="rId218"/>
    <p:sldId id="1786" r:id="rId219"/>
    <p:sldId id="1272" r:id="rId220"/>
    <p:sldId id="1284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3"/>
    <p:restoredTop sz="97678"/>
  </p:normalViewPr>
  <p:slideViewPr>
    <p:cSldViewPr snapToGrid="0">
      <p:cViewPr varScale="1">
        <p:scale>
          <a:sx n="70" d="100"/>
          <a:sy n="70" d="100"/>
        </p:scale>
        <p:origin x="21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109030</TotalTime>
  <Words>56945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5153</cp:revision>
  <cp:lastPrinted>2023-07-11T00:52:43Z</cp:lastPrinted>
  <dcterms:created xsi:type="dcterms:W3CDTF">2023-07-06T08:30:16Z</dcterms:created>
  <dcterms:modified xsi:type="dcterms:W3CDTF">2023-10-26T13:12:23Z</dcterms:modified>
</cp:coreProperties>
</file>